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7737C-DD38-5B21-F5E7-237118742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EA1A4D1-C060-4E4B-426F-12377E6D2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E7B09D-03DE-B7A7-4BD3-6278FFB0B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69B7588-006C-9C27-8094-68575917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C16CEDC-0F9A-D32B-AABA-8C4506B4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38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7859AE-BD79-86ED-68F3-1AE24295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47C9741-3110-EA3F-4BB5-EB60AE724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4CD0AA3-E4A0-F89A-1102-55B73F21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F12B76-42D6-9D34-42D8-0107DC8A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DB563EA-1EB8-1B7D-A358-14B375AA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62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D4677C4-9B76-7FAA-2B88-45713F9D3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A953644-7DC7-7F4A-8B01-A5EEF7D08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C43B05-B43C-951F-4841-6AFA1854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E40AE1E-255F-1841-9134-FFF12226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DCD212-A617-64B3-D461-297DC8C4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06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DF3469-6291-954C-4C01-B3ED85F0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E160E5-BD87-2154-FF86-362C85F7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C94294F-A4C6-0DC7-CEB5-A5EE3470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BB3FFA-E0D7-809B-E935-62ED37E5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E55C393-39A9-127D-4DB9-C21FCB59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9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4C9C3E-3DCE-B0EC-D9A3-50F65312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5C01EF0-AB01-6CA8-A47B-4BC4F4CD2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47E08F-58E9-B30A-8622-9DA754B2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3D7E49-DB6B-0924-73FD-D6C93489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1CE9163-1A9E-2F7B-FB2C-132C4E73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29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243A09-50AE-AEDC-4CA1-80353EC5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DB845E-28E7-A7A2-334C-E3F08C467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189B30D-FE46-578C-A105-B13341ACF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786922A-1353-1E2C-7F49-D9857306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42786E5-9C3F-9A59-A882-78C24102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85CB941-4E50-C28F-F14B-A2ABB8C7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55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915A2D-3B3F-B2BE-F7D5-1D742B91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DD0DF2A-D193-349A-3FD0-84E2DA0C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28DA014-C773-6CFC-4A79-A8F805B57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F47AB74-5149-EC5F-9CF0-29E73126F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2E25D27-456C-50B0-7F06-D2FAE95A3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6622A67-E3BE-5D4C-10DB-622F016D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C956955-42BD-0B07-4FC0-01005DBD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8FB2BEC1-3B6D-FE7E-536F-A04CF1F1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194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193F936-93DC-80AD-5ADE-C567E0FC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6A86729-EBC4-E4E3-B986-29A506A3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B8F08A9-2B9B-0899-BA4E-57261DE0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03E01A5-F2AA-64DF-3A38-F1E36C34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881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DE59E9B-7D86-BF1C-5121-621A3997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338939-9071-B3FA-3AC0-291E0986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BDE2575-7BDF-5C56-4CEA-DFCAA054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49002D-9D11-6A8F-7A44-61A7572FC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F5722EB-3822-A979-BF17-A377DF707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8739263-0055-5548-E68D-E9BD72F2D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30BF1F6-FEDF-F2D8-6DA2-F95A7E95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63F9E7D-6731-98B4-8290-5B86E20D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93A8F90-8807-33F9-51E6-E44251EB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62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37D466-3AA2-AA30-BCBA-D45665FCC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F18A4A5-3E31-4089-5311-F216B43C1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F26D85A-1009-0651-99D3-D20C56918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E6E3DB8-0B7D-ACBE-8632-AC486093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C1415D1-1990-7FD9-F807-6B032A7F2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586298F-EA60-5CE8-8FB2-B140371A4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022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CD272F4-6B31-036D-81DE-3686F144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6986B62-2C2E-2554-05BC-A23972AF6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D3ABE38-5D90-AA5D-1749-24187C26B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E933-2D9A-41F2-A156-5B3A2D9A9BC2}" type="datetimeFigureOut">
              <a:rPr lang="hu-HU" smtClean="0"/>
              <a:t>2023. 03. 22.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D5AFD65-4049-09DD-07D6-15D3DF679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0147870-87F6-2588-FD89-7F550E78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4A23-790A-4235-8508-78F5D600FB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189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file:///C:\Documents%20and%20Settings\notebook\Desktop\DESK\szomuhely%20logo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file:///C:\Documents%20and%20Settings\notebook\Desktop\DESK\szomuhely%20logo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file:///C:\Documents%20and%20Settings\notebook\Desktop\DESK\szomuhely%20logo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file:///C:\Documents%20and%20Settings\notebook\Desktop\DESK\szomuhely%20log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126FEE-F347-0450-805B-23AD76780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Kommunikáció a harmonikus munkakapcsolatért</a:t>
            </a:r>
            <a:b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000" b="1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Személyközi kommunikáció fejlesztése a munkahelyi gyakorlatban</a:t>
            </a:r>
            <a:b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pic>
        <p:nvPicPr>
          <p:cNvPr id="1028" name="Picture 4" descr="Uğurlu ünsiyyət üçün » Qadin.Net ~ İlk milli qadın portalı">
            <a:extLst>
              <a:ext uri="{FF2B5EF4-FFF2-40B4-BE49-F238E27FC236}">
                <a16:creationId xmlns:a16="http://schemas.microsoft.com/office/drawing/2014/main" id="{F0DF8A88-B199-579D-F38D-6C31844426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" r="3102" b="7818"/>
          <a:stretch/>
        </p:blipFill>
        <p:spPr bwMode="auto">
          <a:xfrm>
            <a:off x="4347099" y="3053093"/>
            <a:ext cx="3497802" cy="324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62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2423592" y="1628800"/>
            <a:ext cx="6480720" cy="43204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7FCF-DFA7-4B88-9453-6ADFD10593AB}" type="slidenum">
              <a:rPr lang="hu-HU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1600200" y="7874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14340" name="Kép 1" descr="The Worksho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-12700"/>
            <a:ext cx="704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1600200" y="61722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981200" y="1130300"/>
            <a:ext cx="8102600" cy="3635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r>
              <a:rPr lang="hu-HU" sz="1400" dirty="0">
                <a:solidFill>
                  <a:srgbClr val="333399"/>
                </a:solidFill>
              </a:rPr>
              <a:t>	A képzés során fejlesztendő területek menüje </a:t>
            </a:r>
          </a:p>
        </p:txBody>
      </p:sp>
      <p:pic>
        <p:nvPicPr>
          <p:cNvPr id="14347" name="Picture 9" descr="C:\Documents and Settings\notebook\Desktop\DESK\szomuhely logo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69376" y="6248401"/>
            <a:ext cx="733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2783932" y="1870076"/>
            <a:ext cx="6480719" cy="482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 vagyunk egyformák. Személyiség és önkifejezés. 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tudom minél gyorsabban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megismerni a másikat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Milyen előnyök eredhetnek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hasonlóságból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Milyen veszélyek fakadnak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különbözőségből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Vajon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várnak el mások tőlem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miért?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kommunikáljak a tőlem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nagyon eltérő személyiségekkel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tudom könnyen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megérteni a másik ember motívumait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attitűdjeit?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alakítsunk ki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pozitív benyomást 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minél gyorsabban kommunikációs partnerünknél?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 lehet nem kommunikálni. Mit jelent a „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kimondott szó hatalma”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elv?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Miként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alapozzuk meg könnyen a partneri viszonyt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munkatársunkkal? Hogy építsük fel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bizalmi hidat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jelent a „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pozitív érzést behívó szavak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tudatos használata elv?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Miért kerüljük a „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negatív érzést behívó szavak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használatát?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Meddig őszinte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egy kommunikáció?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integrálódjunk be új dolgozóként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gyorsan egy közösségbe?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tudjuk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segíteni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egy új kolléga beilleszkedését?</a:t>
            </a:r>
          </a:p>
          <a:p>
            <a:endParaRPr lang="hu-HU" sz="1200" dirty="0">
              <a:solidFill>
                <a:srgbClr val="000066"/>
              </a:solidFill>
              <a:latin typeface="Calibri" pitchFamily="34" charset="0"/>
            </a:endParaRPr>
          </a:p>
          <a:p>
            <a:pPr lvl="1"/>
            <a:endParaRPr lang="hu-HU" sz="11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hu-HU" sz="1100" dirty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hu-HU" sz="1100" b="1" dirty="0">
                <a:solidFill>
                  <a:srgbClr val="000066"/>
                </a:solidFill>
                <a:latin typeface="Calibri" pitchFamily="34" charset="0"/>
              </a:rPr>
              <a:t> </a:t>
            </a:r>
          </a:p>
          <a:p>
            <a:endParaRPr lang="hu-HU" sz="11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6178550"/>
            <a:ext cx="3038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hu-HU" sz="1600" dirty="0">
                <a:solidFill>
                  <a:srgbClr val="999999"/>
                </a:solidFill>
                <a:latin typeface="Calibri" pitchFamily="34" charset="0"/>
                <a:cs typeface="Times New Roman" pitchFamily="18" charset="0"/>
              </a:rPr>
              <a:t>Dr. Mosonyi Tamás Szóműhely</a:t>
            </a:r>
            <a:r>
              <a:rPr lang="hu-HU" dirty="0">
                <a:solidFill>
                  <a:srgbClr val="999999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hu-HU" sz="2400" dirty="0">
              <a:latin typeface="Times New Roman" pitchFamily="18" charset="0"/>
            </a:endParaRPr>
          </a:p>
        </p:txBody>
      </p:sp>
      <p:pic>
        <p:nvPicPr>
          <p:cNvPr id="15" name="Picture 2" descr="C:\Users\Dr. Mosonyi Tamás\Documents\Tréning\AATréning cégek részére\Delphi\2014\ügyfélkapcsolatok 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64352" y="3284985"/>
            <a:ext cx="1171004" cy="865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2423592" y="1628800"/>
            <a:ext cx="6480720" cy="43204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7FCF-DFA7-4B88-9453-6ADFD10593AB}" type="slidenum">
              <a:rPr lang="hu-HU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1600200" y="7874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14340" name="Kép 1" descr="The Worksho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-12700"/>
            <a:ext cx="704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1600200" y="61722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981200" y="1130300"/>
            <a:ext cx="8102600" cy="3635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r>
              <a:rPr lang="hu-HU" sz="1400" dirty="0">
                <a:solidFill>
                  <a:srgbClr val="333399"/>
                </a:solidFill>
              </a:rPr>
              <a:t>	A képzés során fejlesztendő területek menüje </a:t>
            </a:r>
          </a:p>
        </p:txBody>
      </p:sp>
      <p:pic>
        <p:nvPicPr>
          <p:cNvPr id="14347" name="Picture 9" descr="C:\Documents and Settings\notebook\Desktop\DESK\szomuhely logo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69376" y="6248401"/>
            <a:ext cx="733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2482080" y="1870076"/>
            <a:ext cx="6480719" cy="43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jussunk megfelelő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információhoz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hogyan használjuk ezeket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érdekeink érvényesítéséhez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Miként használjuk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kérdéstípusokat tudatosan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kérdezzünk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hatékonyabban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azok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kérdezési trükkök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melyek segíthetnek?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a leggyakrabban használható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kérdésfajták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 kérdéstípusokat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kerüljünk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miért?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jelent a K-V-R-K metodika és mire használjuk?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adjunk 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fogadjunk visszajelzést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Kérések előterjesztése - Miként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terjesszük elő kéréseinket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hogy azok meghallgatásra találjanak?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adjunk bírálatot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másik megbántása nélkül?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jelent az „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 nyelv” 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és mire használjuk?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fogadjuk a bírálatot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kritikát?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Miért mondják, hogy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EGO az ellenségünk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kerüljük el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ítélkezés csapdáját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történjen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kellemetlen témák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megbeszélése?</a:t>
            </a:r>
          </a:p>
          <a:p>
            <a:pPr lvl="1"/>
            <a:endParaRPr lang="hu-HU" sz="12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hu-HU" sz="1200" dirty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hu-HU" sz="1200" b="1" dirty="0">
                <a:solidFill>
                  <a:srgbClr val="000066"/>
                </a:solidFill>
                <a:latin typeface="Calibri" pitchFamily="34" charset="0"/>
              </a:rPr>
              <a:t> </a:t>
            </a:r>
          </a:p>
          <a:p>
            <a:endParaRPr lang="hu-HU" sz="11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6178550"/>
            <a:ext cx="3038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hu-HU" sz="1600" dirty="0">
                <a:solidFill>
                  <a:srgbClr val="999999"/>
                </a:solidFill>
                <a:latin typeface="Calibri" pitchFamily="34" charset="0"/>
                <a:cs typeface="Times New Roman" pitchFamily="18" charset="0"/>
              </a:rPr>
              <a:t>Dr. Mosonyi Tamás Szóműhely</a:t>
            </a:r>
            <a:r>
              <a:rPr lang="hu-HU" dirty="0">
                <a:solidFill>
                  <a:srgbClr val="999999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hu-HU" sz="2400" dirty="0">
              <a:latin typeface="Times New Roman" pitchFamily="18" charset="0"/>
            </a:endParaRPr>
          </a:p>
        </p:txBody>
      </p:sp>
      <p:pic>
        <p:nvPicPr>
          <p:cNvPr id="15" name="Picture 2" descr="C:\Users\Dr. Mosonyi Tamás\Documents\Tréning\AATréning cégek részére\Delphi\2014\ügyfélkapcsolatok 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64352" y="3284985"/>
            <a:ext cx="1171004" cy="865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9240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2423592" y="1628800"/>
            <a:ext cx="6480720" cy="43204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7FCF-DFA7-4B88-9453-6ADFD10593AB}" type="slidenum">
              <a:rPr lang="hu-HU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1600200" y="7874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14340" name="Kép 1" descr="The Worksho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-12700"/>
            <a:ext cx="704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1600200" y="61722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981200" y="1130300"/>
            <a:ext cx="8102600" cy="3635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r>
              <a:rPr lang="hu-HU" sz="1400" dirty="0">
                <a:solidFill>
                  <a:srgbClr val="333399"/>
                </a:solidFill>
              </a:rPr>
              <a:t>	A képzés során fejlesztendő területek menüje </a:t>
            </a:r>
          </a:p>
        </p:txBody>
      </p:sp>
      <p:pic>
        <p:nvPicPr>
          <p:cNvPr id="14347" name="Picture 9" descr="C:\Documents and Settings\notebook\Desktop\DESK\szomuhely logo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69376" y="6248401"/>
            <a:ext cx="733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2553104" y="2163041"/>
            <a:ext cx="6480719" cy="316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kommunikáljunk,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nem értünk egyet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másikkal?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történjen az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igények és vélemények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ütköztetése?</a:t>
            </a: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Miként kezeljük kollégáink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ellenvetéseit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jelent az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empatikus és konfrontatív ellenvélemény kezelés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mikor melyiket használjuk?</a:t>
            </a: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használjuk a „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megértő nyelvet”,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 nem értünk egyet a másikkal?</a:t>
            </a: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 azok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„közléssorompók”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miért kerüljük azok használatát?</a:t>
            </a:r>
          </a:p>
          <a:p>
            <a:pPr marL="342900" lvl="0" indent="-342900"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és mire mondjunk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u-HU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Miként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győzzük meg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munkatársainkat?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Kinek van igaza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tanulhatunk a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több ezer éve élt klasszisoktól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meggyőzésben?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azok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pszichológiai trükkök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melyek segítenek a másik meggyőzésében?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a leghatásosabb 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érvrendszerek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hu-HU" sz="11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6178550"/>
            <a:ext cx="3038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hu-HU" sz="1600" dirty="0">
                <a:solidFill>
                  <a:srgbClr val="999999"/>
                </a:solidFill>
                <a:latin typeface="Calibri" pitchFamily="34" charset="0"/>
                <a:cs typeface="Times New Roman" pitchFamily="18" charset="0"/>
              </a:rPr>
              <a:t>Dr. Mosonyi Tamás Szóműhely</a:t>
            </a:r>
            <a:r>
              <a:rPr lang="hu-HU" dirty="0">
                <a:solidFill>
                  <a:srgbClr val="999999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hu-HU" sz="2400" dirty="0">
              <a:latin typeface="Times New Roman" pitchFamily="18" charset="0"/>
            </a:endParaRPr>
          </a:p>
        </p:txBody>
      </p:sp>
      <p:pic>
        <p:nvPicPr>
          <p:cNvPr id="15" name="Picture 2" descr="C:\Users\Dr. Mosonyi Tamás\Documents\Tréning\AATréning cégek részére\Delphi\2014\ügyfélkapcsolatok 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64352" y="3284985"/>
            <a:ext cx="1171004" cy="865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23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2482079" y="1628800"/>
            <a:ext cx="6480720" cy="432048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C7FCF-DFA7-4B88-9453-6ADFD10593AB}" type="slidenum">
              <a:rPr lang="hu-HU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1600200" y="7874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14340" name="Kép 1" descr="The Workshop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-12700"/>
            <a:ext cx="704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Line 5"/>
          <p:cNvSpPr>
            <a:spLocks noChangeShapeType="1"/>
          </p:cNvSpPr>
          <p:nvPr/>
        </p:nvSpPr>
        <p:spPr bwMode="auto">
          <a:xfrm>
            <a:off x="1600200" y="6172200"/>
            <a:ext cx="86868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1981200" y="1130300"/>
            <a:ext cx="8102600" cy="36353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r>
              <a:rPr lang="hu-HU" sz="1400" dirty="0">
                <a:solidFill>
                  <a:srgbClr val="333399"/>
                </a:solidFill>
              </a:rPr>
              <a:t>	A képzés során fejlesztendő területek menüje </a:t>
            </a:r>
          </a:p>
        </p:txBody>
      </p:sp>
      <p:pic>
        <p:nvPicPr>
          <p:cNvPr id="14347" name="Picture 9" descr="C:\Documents and Settings\notebook\Desktop\DESK\szomuhely logo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969376" y="6248401"/>
            <a:ext cx="7334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8"/>
          <p:cNvSpPr>
            <a:spLocks noChangeArrowheads="1"/>
          </p:cNvSpPr>
          <p:nvPr/>
        </p:nvSpPr>
        <p:spPr bwMode="auto">
          <a:xfrm>
            <a:off x="2991775" y="2012124"/>
            <a:ext cx="5971024" cy="444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kell tudnom a t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estbeszédről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Miért mondjuk, hogy </a:t>
            </a:r>
            <a:r>
              <a:rPr lang="hu-HU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testbeszéd ereje nagyobb</a:t>
            </a: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mint a szavaké?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Mire figyeljünk gesztusainknál?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Milyen gesztusokat </a:t>
            </a:r>
            <a:r>
              <a:rPr lang="hu-HU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kerüljünk el</a:t>
            </a: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tudatosan?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az </a:t>
            </a:r>
            <a:r>
              <a:rPr lang="hu-H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erőfölényt közvetítő </a:t>
            </a:r>
            <a:r>
              <a:rPr lang="hu-H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gesztusok?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Melyek azok a testbeszéd elemek, amelyeket </a:t>
            </a:r>
            <a:r>
              <a:rPr lang="hu-HU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tudatosan használjunk</a:t>
            </a:r>
            <a:r>
              <a:rPr lang="hu-HU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mindennapi kommunikációban?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Mire figyeljünk a </a:t>
            </a:r>
            <a:r>
              <a:rPr lang="hu-H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térközszabályozásná</a:t>
            </a:r>
            <a:r>
              <a:rPr lang="hu-H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l?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hu-H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érdemes tudnunk az </a:t>
            </a:r>
            <a:r>
              <a:rPr lang="hu-H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érintésről?</a:t>
            </a:r>
            <a:endParaRPr lang="hu-HU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u-HU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bánjak a </a:t>
            </a:r>
            <a:r>
              <a:rPr lang="hu-HU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különösen nehéz munkatársakkal</a:t>
            </a:r>
            <a:r>
              <a:rPr lang="hu-HU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Hogyan kezeljük az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erős indulatokat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kezdjünk a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megemelt hangnemmel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az a </a:t>
            </a:r>
            <a:r>
              <a:rPr lang="hu-H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hormo</a:t>
            </a:r>
            <a:r>
              <a:rPr lang="hu-H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sapiens?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Meggyőzni, vagy legyőzni</a:t>
            </a:r>
            <a:r>
              <a:rPr lang="hu-H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78180" algn="l"/>
              </a:tabLst>
            </a:pPr>
            <a:r>
              <a:rPr lang="hu-H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kell tudnunk </a:t>
            </a:r>
            <a:r>
              <a:rPr lang="hu-H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elengedésről</a:t>
            </a:r>
            <a:r>
              <a:rPr lang="hu-H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>
              <a:lnSpc>
                <a:spcPct val="107000"/>
              </a:lnSpc>
              <a:spcAft>
                <a:spcPts val="800"/>
              </a:spcAft>
            </a:pP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u-HU" sz="1200" dirty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hu-HU" sz="1200" b="1" dirty="0">
                <a:solidFill>
                  <a:srgbClr val="000066"/>
                </a:solidFill>
                <a:latin typeface="Calibri" pitchFamily="34" charset="0"/>
              </a:rPr>
              <a:t> </a:t>
            </a:r>
          </a:p>
          <a:p>
            <a:endParaRPr lang="hu-HU" sz="11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6178550"/>
            <a:ext cx="3038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hu-HU" sz="1600" dirty="0">
                <a:solidFill>
                  <a:srgbClr val="999999"/>
                </a:solidFill>
                <a:latin typeface="Calibri" pitchFamily="34" charset="0"/>
                <a:cs typeface="Times New Roman" pitchFamily="18" charset="0"/>
              </a:rPr>
              <a:t>Dr. Mosonyi Tamás Szóműhely</a:t>
            </a:r>
            <a:r>
              <a:rPr lang="hu-HU" dirty="0">
                <a:solidFill>
                  <a:srgbClr val="999999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hu-HU" sz="2400" dirty="0">
              <a:latin typeface="Times New Roman" pitchFamily="18" charset="0"/>
            </a:endParaRPr>
          </a:p>
        </p:txBody>
      </p:sp>
      <p:pic>
        <p:nvPicPr>
          <p:cNvPr id="15" name="Picture 2" descr="C:\Users\Dr. Mosonyi Tamás\Documents\Tréning\AATréning cégek részére\Delphi\2014\ügyfélkapcsolatok 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64352" y="3284985"/>
            <a:ext cx="1171004" cy="865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489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532</Words>
  <Application>Microsoft Office PowerPoint</Application>
  <PresentationFormat>Szélesvásznú</PresentationFormat>
  <Paragraphs>82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3" baseType="lpstr">
      <vt:lpstr>Arial</vt:lpstr>
      <vt:lpstr>Bodoni MT</vt:lpstr>
      <vt:lpstr>Calibri</vt:lpstr>
      <vt:lpstr>Calibri Light</vt:lpstr>
      <vt:lpstr>Courier New</vt:lpstr>
      <vt:lpstr>Tahoma</vt:lpstr>
      <vt:lpstr>Times New Roman</vt:lpstr>
      <vt:lpstr>Office-téma</vt:lpstr>
      <vt:lpstr>Kommunikáció a harmonikus munkakapcsolatért  Személyközi kommunikáció fejlesztése a munkahelyi gyakorlatban 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Kommunikáció a harmonikus munkakapcsolatért  Személyközi kommunikáció fejlesztése a munkahelyi gyakorlatban </dc:title>
  <dc:creator>Al-Rashed Ahmed T-Helper Consulting Kft.</dc:creator>
  <cp:lastModifiedBy>Al-Rashed Ahmed T-Helper Consulting Kft.</cp:lastModifiedBy>
  <cp:revision>1</cp:revision>
  <dcterms:created xsi:type="dcterms:W3CDTF">2023-03-22T11:54:12Z</dcterms:created>
  <dcterms:modified xsi:type="dcterms:W3CDTF">2023-03-22T12:02:22Z</dcterms:modified>
</cp:coreProperties>
</file>